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8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Data management: overview</a:t>
            </a:r>
          </a:p>
          <a:p>
            <a:pPr lvl="0"/>
            <a:r>
              <a:rPr/>
              <a:t>Data management commandments</a:t>
            </a:r>
          </a:p>
          <a:p>
            <a:pPr lvl="0"/>
            <a:r>
              <a:rPr/>
              <a:t>Organizing data in spreadsheets</a:t>
            </a:r>
          </a:p>
          <a:p>
            <a:pPr lvl="0"/>
            <a:r>
              <a:rPr/>
              <a:t>Metadata</a:t>
            </a:r>
          </a:p>
          <a:p>
            <a:pPr lvl="0"/>
            <a:r>
              <a:rPr/>
              <a:t>Data repositories</a:t>
            </a:r>
          </a:p>
          <a:p>
            <a:pPr lvl="0"/>
            <a:r>
              <a:rPr/>
              <a:t>R practice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9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2025-05-06T15:45:24Z</dcterms:created>
  <dcterms:modified xsi:type="dcterms:W3CDTF">2025-05-06T15:45:24Z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